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sldIdLst>
    <p:sldId id="333" r:id="rId2"/>
    <p:sldId id="258" r:id="rId3"/>
    <p:sldId id="330" r:id="rId4"/>
    <p:sldId id="332" r:id="rId5"/>
    <p:sldId id="268" r:id="rId6"/>
    <p:sldId id="315" r:id="rId7"/>
    <p:sldId id="328" r:id="rId8"/>
  </p:sldIdLst>
  <p:sldSz cx="12192000" cy="6858000"/>
  <p:notesSz cx="6858000" cy="9144000"/>
  <p:embeddedFontLst>
    <p:embeddedFont>
      <p:font typeface="Britannic Bold" panose="020B0903060703020204" pitchFamily="34" charset="0"/>
      <p:regular r:id="rId9"/>
    </p:embeddedFon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Calibri Light" panose="020F0302020204030204" pitchFamily="34" charset="0"/>
      <p:regular r:id="rId14"/>
      <p:italic r:id="rId15"/>
    </p:embeddedFont>
    <p:embeddedFont>
      <p:font typeface="Candara" panose="020E0502030303020204" pitchFamily="34" charset="0"/>
      <p:regular r:id="rId16"/>
      <p:bold r:id="rId17"/>
      <p:italic r:id="rId18"/>
      <p:boldItalic r:id="rId19"/>
    </p:embeddedFont>
    <p:embeddedFont>
      <p:font typeface="Maven Pro Black" pitchFamily="2" charset="0"/>
      <p:bold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D698B"/>
    <a:srgbClr val="102127"/>
    <a:srgbClr val="E34234"/>
    <a:srgbClr val="F8C043"/>
    <a:srgbClr val="050533"/>
    <a:srgbClr val="F2F1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5.fntdata"/><Relationship Id="rId18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font" Target="fonts/font8.fntdata"/><Relationship Id="rId20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23" Type="http://schemas.openxmlformats.org/officeDocument/2006/relationships/theme" Target="theme/theme1.xml"/><Relationship Id="rId10" Type="http://schemas.openxmlformats.org/officeDocument/2006/relationships/font" Target="fonts/font2.fntdata"/><Relationship Id="rId19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B77C48-A32D-4F1C-B76E-AC3F35056B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CA31E9-31F3-46FE-A3BC-B67C6A2433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D524A7-132C-4A6A-AFED-F21B01D1B4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4EC14-3DCB-4C53-8D56-BE3081BCE990}" type="datetimeFigureOut">
              <a:rPr lang="en-US" smtClean="0"/>
              <a:t>12/28/2021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3F6CF9-F6B0-442F-B926-548BCAFA8A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636BE4-7D51-4AFE-BAE0-9958FEAD5D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904C67-4F83-4152-BA4A-6F9FC861DA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496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0E0F4F-F39E-4B76-A8C5-84A1662E6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319B50-A4DA-4CAA-ACE4-BD0C2F3D75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DB4F1D-AF6E-4FE5-8978-C43C479E9B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1BF435-8564-4693-92E1-71CD496DDF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4EC14-3DCB-4C53-8D56-BE3081BCE990}" type="datetimeFigureOut">
              <a:rPr lang="en-US" smtClean="0"/>
              <a:t>12/28/2021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E87886-0D2D-4C7C-9032-6B21A7309C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C07BF6-2A4E-45BF-95E6-A8A89F7E88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904C67-4F83-4152-BA4A-6F9FC861DA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351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C216E-CEF3-4572-B3C0-C2AB404AD8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06DA089-0F8F-4509-818F-F8518AE46FC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B3D5D8-7958-4BDF-8FFC-679F50B195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73E3BB-0CF1-4E7E-B6F1-65BA11006F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4EC14-3DCB-4C53-8D56-BE3081BCE990}" type="datetimeFigureOut">
              <a:rPr lang="en-US" smtClean="0"/>
              <a:t>12/28/2021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57BE2A-7E5F-4622-A488-5FBDCF349E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FA8E22-DB49-49A0-AFE1-D96C41789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904C67-4F83-4152-BA4A-6F9FC861DA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927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EC8E82-DCC0-4AE7-A417-5E92E696D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C0999DA-D77A-4034-B6F5-05188AF142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24713F-5F79-4F82-88B2-435A6C0853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4EC14-3DCB-4C53-8D56-BE3081BCE990}" type="datetimeFigureOut">
              <a:rPr lang="en-US" smtClean="0"/>
              <a:t>12/28/2021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89E3CC-3596-4D9B-A29F-E3B1C005A6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85846A-62A2-4F2D-A1F0-05F72318A0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904C67-4F83-4152-BA4A-6F9FC861DA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921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6F6C944-4396-4814-941D-DC0D570AF9D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8F5BFE-CA3F-4FE2-9313-1E27B737A8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F698AA-AC93-4206-9495-01A6BC0D00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4EC14-3DCB-4C53-8D56-BE3081BCE990}" type="datetimeFigureOut">
              <a:rPr lang="en-US" smtClean="0"/>
              <a:t>12/28/2021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327640-2C0D-4BF8-A0D0-B0E7BF2959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F63B30-AA34-4DED-925D-3F87744AC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904C67-4F83-4152-BA4A-6F9FC861DA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4185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EFFEA5A3-3EA3-477C-A022-3EF58725217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941708" y="0"/>
            <a:ext cx="1250292" cy="6858000"/>
          </a:xfrm>
        </p:spPr>
        <p:txBody>
          <a:bodyPr/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966D641-4E12-496B-9C47-15923CA08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F8C28F-394D-4C34-9555-F4FC652C7C99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12/28/2021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CADD131-826C-401C-8650-93BC051CFA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5C6AF7-1C50-4D91-8A4C-56E1420D4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877FE4-542D-482A-9815-9C215DF6866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05757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966D641-4E12-496B-9C47-15923CA08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F8C28F-394D-4C34-9555-F4FC652C7C99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12/28/2021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CADD131-826C-401C-8650-93BC051CFA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5C6AF7-1C50-4D91-8A4C-56E1420D4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877FE4-542D-482A-9815-9C215DF6866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897E3B78-DA47-4DD6-ADCA-361E30C52E5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31242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144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4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FCD40CA-8263-4696-9C47-4BA1BE9D53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4EC14-3DCB-4C53-8D56-BE3081BCE990}" type="datetimeFigureOut">
              <a:rPr lang="en-US" smtClean="0"/>
              <a:t>12/28/2021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4A4302-664E-4F1A-AD24-D83C7D9754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5D085E-F4B6-4CB2-A1C0-E611B2A84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904C67-4F83-4152-BA4A-6F9FC861DA8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9EF72FF6-EE4B-4A5E-BA89-E9575BDF556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24000" y="0"/>
            <a:ext cx="9144000" cy="6858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346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099524-1927-413A-A01D-21FDA67F2B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10F064-AC1F-4485-BA9C-01214E26E3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4C500A-81E2-41C4-8EE5-628C78DC47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4EC14-3DCB-4C53-8D56-BE3081BCE990}" type="datetimeFigureOut">
              <a:rPr lang="en-US" smtClean="0"/>
              <a:t>12/28/2021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D7A137-D9FC-486E-9811-2933BD45A7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5B9E10-3237-4B00-AE45-D6E9A557C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904C67-4F83-4152-BA4A-6F9FC861DA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800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A8224C-0EC2-4E3A-9861-F7720A4F0C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FEC297-8DD7-4EF6-863F-9AC77A80B0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554F16-2859-4C40-909E-7B1D56F44C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4EC14-3DCB-4C53-8D56-BE3081BCE990}" type="datetimeFigureOut">
              <a:rPr lang="en-US" smtClean="0"/>
              <a:t>12/28/2021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DF1B51-9703-4B57-B602-8C3742C5CC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BBBD19-EA17-45B0-86BF-37E4A2673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904C67-4F83-4152-BA4A-6F9FC861DA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150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CB352C-27C9-4DDE-956C-31E375C6C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687776-86D9-48FB-A110-B9E1A77DAA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26EBE9-B3DA-45FE-BB08-40E05142BE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E84856-36EF-48A0-A895-B45E1C63ED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4EC14-3DCB-4C53-8D56-BE3081BCE990}" type="datetimeFigureOut">
              <a:rPr lang="en-US" smtClean="0"/>
              <a:t>12/28/2021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30342-20E0-436D-8993-9DE813807A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D35316-9A28-403D-8705-24012CE5EF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904C67-4F83-4152-BA4A-6F9FC861DA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98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9C7FE6-37C5-4A47-9875-A72DD32C37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627A8D-0A78-4006-AE6E-56C68EE64C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034C75-2FA3-4358-8BAF-78DF5197E1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3136A2A-893D-4EFE-9921-2780AE507B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076B3A-A8B9-4A9B-906E-7E919258D3A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61D979E-F7A5-4A9D-B5C7-EFE607D31B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4EC14-3DCB-4C53-8D56-BE3081BCE990}" type="datetimeFigureOut">
              <a:rPr lang="en-US" smtClean="0"/>
              <a:t>12/28/2021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8BDEE7E-37AF-4A4D-9077-8F377F606B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3E1C4B9-90D8-40ED-AF2C-98D8155A1E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904C67-4F83-4152-BA4A-6F9FC861DA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752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4A18F0-8351-4C1D-A2DF-1276138C24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E6001A-B000-4905-B82A-B4B19FABEF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4EC14-3DCB-4C53-8D56-BE3081BCE990}" type="datetimeFigureOut">
              <a:rPr lang="en-US" smtClean="0"/>
              <a:t>12/28/2021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15B621-90F2-454E-8877-B8FE2D42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3EBFF7-EE7A-4EB7-8E27-9650DD8B3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904C67-4F83-4152-BA4A-6F9FC861DA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241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1C6A19F-0AEA-4382-9AB9-AA81E15702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4EC14-3DCB-4C53-8D56-BE3081BCE990}" type="datetimeFigureOut">
              <a:rPr lang="en-US" smtClean="0"/>
              <a:t>12/28/2021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489073-9641-4E9E-9C6C-A515C82332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2837E4-37C9-4BF6-A190-E29E3BA62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904C67-4F83-4152-BA4A-6F9FC861DA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164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1C6A19F-0AEA-4382-9AB9-AA81E15702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4EC14-3DCB-4C53-8D56-BE3081BCE990}" type="datetimeFigureOut">
              <a:rPr lang="en-US" smtClean="0"/>
              <a:t>12/28/2021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489073-9641-4E9E-9C6C-A515C82332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2837E4-37C9-4BF6-A190-E29E3BA62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904C67-4F83-4152-BA4A-6F9FC861DA82}" type="slidenum">
              <a:rPr lang="en-US" smtClean="0"/>
              <a:t>‹#›</a:t>
            </a:fld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D1514E8F-F775-454B-9E73-7CE0EC8EE11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983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3363909-CADA-4138-9427-A2873DF304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1505F4-40C1-4182-A1A5-0C1DEA1ABF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BA8662-DC82-41B7-98A3-A22077BF03E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B4EC14-3DCB-4C53-8D56-BE3081BCE990}" type="datetimeFigureOut">
              <a:rPr lang="en-US" smtClean="0"/>
              <a:t>12/28/2021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93F0E4-4364-401C-8D10-4C370508CD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9DE05A-A2BA-450C-B8F1-9A995E8973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04C67-4F83-4152-BA4A-6F9FC861DA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9658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5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76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4" r:id="rId15"/>
  </p:sldLayoutIdLst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8.xml"/><Relationship Id="rId4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C0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>
            <a:extLst>
              <a:ext uri="{FF2B5EF4-FFF2-40B4-BE49-F238E27FC236}">
                <a16:creationId xmlns:a16="http://schemas.microsoft.com/office/drawing/2014/main" id="{0902AD85-98F7-49AF-9E5F-881272496E5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88"/>
          <a:stretch/>
        </p:blipFill>
        <p:spPr>
          <a:xfrm>
            <a:off x="1524000" y="0"/>
            <a:ext cx="9144000" cy="6858000"/>
          </a:xfr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65A0A9F-93E9-48B0-B78F-8436C8661B71}"/>
              </a:ext>
            </a:extLst>
          </p:cNvPr>
          <p:cNvSpPr/>
          <p:nvPr/>
        </p:nvSpPr>
        <p:spPr>
          <a:xfrm>
            <a:off x="1524000" y="1139372"/>
            <a:ext cx="9144000" cy="2387600"/>
          </a:xfrm>
          <a:prstGeom prst="rect">
            <a:avLst/>
          </a:prstGeom>
          <a:solidFill>
            <a:srgbClr val="102127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22284EC6-4C69-4567-B08D-78694D163B95}"/>
              </a:ext>
            </a:extLst>
          </p:cNvPr>
          <p:cNvSpPr txBox="1">
            <a:spLocks/>
          </p:cNvSpPr>
          <p:nvPr/>
        </p:nvSpPr>
        <p:spPr>
          <a:xfrm>
            <a:off x="1524000" y="1947410"/>
            <a:ext cx="9144000" cy="676520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dirty="0">
                <a:solidFill>
                  <a:schemeClr val="bg1"/>
                </a:solidFill>
                <a:latin typeface="Maven Pro Black" pitchFamily="2" charset="0"/>
              </a:rPr>
              <a:t>CITY BUILDINGS ARCHITECTURE</a:t>
            </a:r>
            <a:endParaRPr lang="en-US" sz="5400" dirty="0">
              <a:solidFill>
                <a:schemeClr val="bg1"/>
              </a:solidFill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978D542-B67F-41C6-8C83-1FFCECDF08B8}"/>
              </a:ext>
            </a:extLst>
          </p:cNvPr>
          <p:cNvGrpSpPr/>
          <p:nvPr/>
        </p:nvGrpSpPr>
        <p:grpSpPr>
          <a:xfrm>
            <a:off x="1524000" y="3602038"/>
            <a:ext cx="9144000" cy="628876"/>
            <a:chOff x="1524000" y="3602038"/>
            <a:chExt cx="9144000" cy="628876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9FB15AF-4F4A-442D-A2AD-BD4C9ACF7123}"/>
                </a:ext>
              </a:extLst>
            </p:cNvPr>
            <p:cNvSpPr/>
            <p:nvPr/>
          </p:nvSpPr>
          <p:spPr>
            <a:xfrm>
              <a:off x="1524000" y="3602038"/>
              <a:ext cx="9144000" cy="628876"/>
            </a:xfrm>
            <a:prstGeom prst="rect">
              <a:avLst/>
            </a:prstGeom>
            <a:solidFill>
              <a:srgbClr val="102127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Subtitle 2">
              <a:extLst>
                <a:ext uri="{FF2B5EF4-FFF2-40B4-BE49-F238E27FC236}">
                  <a16:creationId xmlns:a16="http://schemas.microsoft.com/office/drawing/2014/main" id="{1C79D2C2-4B22-4775-ACFC-4B40660F7CA9}"/>
                </a:ext>
              </a:extLst>
            </p:cNvPr>
            <p:cNvSpPr txBox="1">
              <a:spLocks/>
            </p:cNvSpPr>
            <p:nvPr/>
          </p:nvSpPr>
          <p:spPr>
            <a:xfrm>
              <a:off x="1524000" y="3727904"/>
              <a:ext cx="9144000" cy="490991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2400" dirty="0">
                  <a:solidFill>
                    <a:schemeClr val="bg1"/>
                  </a:solidFill>
                  <a:latin typeface="Calibri" panose="020F0502020204030204" pitchFamily="34" charset="0"/>
                </a:rPr>
                <a:t>Enter your subtitle</a:t>
              </a:r>
            </a:p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996651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2DF195E-5562-47E5-BE74-D073D3099605}"/>
              </a:ext>
            </a:extLst>
          </p:cNvPr>
          <p:cNvSpPr/>
          <p:nvPr/>
        </p:nvSpPr>
        <p:spPr>
          <a:xfrm>
            <a:off x="0" y="0"/>
            <a:ext cx="571500" cy="6858000"/>
          </a:xfrm>
          <a:prstGeom prst="rect">
            <a:avLst/>
          </a:prstGeom>
          <a:solidFill>
            <a:srgbClr val="F8C0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A2413B-6094-475C-892D-565544EB2F7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0000" y="0"/>
            <a:ext cx="4572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4846680-EC18-4064-8C9B-8ED4927C6AAD}"/>
              </a:ext>
            </a:extLst>
          </p:cNvPr>
          <p:cNvSpPr txBox="1"/>
          <p:nvPr/>
        </p:nvSpPr>
        <p:spPr>
          <a:xfrm>
            <a:off x="819151" y="617421"/>
            <a:ext cx="7282792" cy="81132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102127"/>
                </a:solidFill>
                <a:effectLst/>
                <a:uLnTx/>
                <a:uFillTx/>
                <a:latin typeface="Britannic Bold" panose="020B0903060703020204" pitchFamily="34" charset="0"/>
                <a:ea typeface="+mn-ea"/>
                <a:cs typeface="+mn-cs"/>
              </a:rPr>
              <a:t>Conclusions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4BB9A5-54C7-4D23-B054-0CE8E45FCBAC}"/>
              </a:ext>
            </a:extLst>
          </p:cNvPr>
          <p:cNvSpPr txBox="1"/>
          <p:nvPr/>
        </p:nvSpPr>
        <p:spPr>
          <a:xfrm>
            <a:off x="819151" y="1766644"/>
            <a:ext cx="6229349" cy="183881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Every building we feature has a story to tell. Whether we explore a new intervention that has shifted the fabric of the city surrounding it, pull back the covers on architectural prize-giving. Every building we feature has a story to tell. Whether we explore a new intervention that has shifted the fabric of the city surrounding it, pull back the covers on architectural prize-giving. 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E638D1-61D4-4B7C-84D2-1AE45550751A}"/>
              </a:ext>
            </a:extLst>
          </p:cNvPr>
          <p:cNvSpPr txBox="1"/>
          <p:nvPr/>
        </p:nvSpPr>
        <p:spPr>
          <a:xfrm>
            <a:off x="802948" y="4517538"/>
            <a:ext cx="6229349" cy="183881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Every building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we feature has a story to tell. Whether we explore a new intervention that has shifted the fabric of the city surrounding it, pull back the covers on architectural prize-giving. Every building we feature has a story to tell. Whether we explore a new intervention that has shifted the fabric of the city surrounding it, pull back the covers on architectural prize-giving. 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251DFBBC-9A7E-4CC6-9368-20480C2412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356350"/>
            <a:ext cx="449943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877FE4-542D-482A-9815-9C215DF68668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64A1015-4424-4631-8515-E7FFCAAEC1BB}"/>
              </a:ext>
            </a:extLst>
          </p:cNvPr>
          <p:cNvCxnSpPr>
            <a:cxnSpLocks/>
          </p:cNvCxnSpPr>
          <p:nvPr/>
        </p:nvCxnSpPr>
        <p:spPr>
          <a:xfrm flipH="1">
            <a:off x="802948" y="4306186"/>
            <a:ext cx="991276" cy="0"/>
          </a:xfrm>
          <a:prstGeom prst="line">
            <a:avLst/>
          </a:prstGeom>
          <a:ln w="9525">
            <a:solidFill>
              <a:srgbClr val="0505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4879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C0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F3BFC599-0B6D-45D0-ADEF-5D43B8E836D7}"/>
              </a:ext>
            </a:extLst>
          </p:cNvPr>
          <p:cNvSpPr/>
          <p:nvPr/>
        </p:nvSpPr>
        <p:spPr>
          <a:xfrm rot="5400000">
            <a:off x="-1438728" y="1438730"/>
            <a:ext cx="3428998" cy="551542"/>
          </a:xfrm>
          <a:prstGeom prst="rect">
            <a:avLst/>
          </a:prstGeom>
          <a:solidFill>
            <a:srgbClr val="1021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Google Shape;745;p45" title="Chart">
            <a:extLst>
              <a:ext uri="{FF2B5EF4-FFF2-40B4-BE49-F238E27FC236}">
                <a16:creationId xmlns:a16="http://schemas.microsoft.com/office/drawing/2014/main" id="{6D004DE9-5F45-4025-B3BC-A8EA9E0C84A0}"/>
              </a:ext>
            </a:extLst>
          </p:cNvPr>
          <p:cNvPicPr preferRelativeResize="0"/>
          <p:nvPr/>
        </p:nvPicPr>
        <p:blipFill>
          <a:blip r:embed="rId2" cstate="email">
            <a:alphaModFix/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9848000">
            <a:off x="4266055" y="1733550"/>
            <a:ext cx="3638521" cy="369596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90BAB506-1961-43B5-8F4A-38205F15CD06}"/>
              </a:ext>
            </a:extLst>
          </p:cNvPr>
          <p:cNvGrpSpPr/>
          <p:nvPr/>
        </p:nvGrpSpPr>
        <p:grpSpPr>
          <a:xfrm>
            <a:off x="7429983" y="2261972"/>
            <a:ext cx="2452347" cy="1150199"/>
            <a:chOff x="7429983" y="2261972"/>
            <a:chExt cx="2452347" cy="1150199"/>
          </a:xfrm>
        </p:grpSpPr>
        <p:sp>
          <p:nvSpPr>
            <p:cNvPr id="4" name="Google Shape;748;p45">
              <a:extLst>
                <a:ext uri="{FF2B5EF4-FFF2-40B4-BE49-F238E27FC236}">
                  <a16:creationId xmlns:a16="http://schemas.microsoft.com/office/drawing/2014/main" id="{348410DA-8FB3-40FF-B7D2-EBE14A47B24C}"/>
                </a:ext>
              </a:extLst>
            </p:cNvPr>
            <p:cNvSpPr txBox="1"/>
            <p:nvPr/>
          </p:nvSpPr>
          <p:spPr>
            <a:xfrm>
              <a:off x="8067217" y="3018236"/>
              <a:ext cx="1815113" cy="3939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6350" rIns="0" bIns="0" anchor="b" anchorCtr="0">
              <a:noAutofit/>
            </a:bodyPr>
            <a:lstStyle/>
            <a:p>
              <a:pPr>
                <a:defRPr/>
              </a:pPr>
              <a:r>
                <a:rPr lang="en" sz="1100" dirty="0">
                  <a:solidFill>
                    <a:prstClr val="black"/>
                  </a:solidFill>
                  <a:sym typeface="Open Sans Light"/>
                </a:rPr>
                <a:t>Venus has a beautiful name, but it’s terribly hot</a:t>
              </a:r>
              <a:endParaRPr sz="1100" dirty="0">
                <a:solidFill>
                  <a:prstClr val="black"/>
                </a:solidFill>
                <a:sym typeface="Open Sans Light"/>
              </a:endParaRPr>
            </a:p>
          </p:txBody>
        </p:sp>
        <p:sp>
          <p:nvSpPr>
            <p:cNvPr id="5" name="Google Shape;749;p45">
              <a:extLst>
                <a:ext uri="{FF2B5EF4-FFF2-40B4-BE49-F238E27FC236}">
                  <a16:creationId xmlns:a16="http://schemas.microsoft.com/office/drawing/2014/main" id="{577E0488-8D1A-434A-B56C-7FF405B1EBF1}"/>
                </a:ext>
              </a:extLst>
            </p:cNvPr>
            <p:cNvSpPr txBox="1"/>
            <p:nvPr/>
          </p:nvSpPr>
          <p:spPr>
            <a:xfrm>
              <a:off x="8067217" y="2623049"/>
              <a:ext cx="1363377" cy="3939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6350" rIns="0" bIns="0" anchor="b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ndara" panose="020E0502030303020204" pitchFamily="34" charset="0"/>
                  <a:ea typeface="Abel"/>
                  <a:cs typeface="Abel"/>
                  <a:sym typeface="Abel"/>
                </a:rPr>
                <a:t>VENUS</a:t>
              </a:r>
              <a:endParaRPr kumimoji="0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ndara" panose="020E0502030303020204" pitchFamily="34" charset="0"/>
                <a:ea typeface="Abel"/>
                <a:cs typeface="Abel"/>
                <a:sym typeface="Abel"/>
              </a:endParaRPr>
            </a:p>
          </p:txBody>
        </p:sp>
        <p:sp>
          <p:nvSpPr>
            <p:cNvPr id="6" name="Google Shape;750;p45">
              <a:extLst>
                <a:ext uri="{FF2B5EF4-FFF2-40B4-BE49-F238E27FC236}">
                  <a16:creationId xmlns:a16="http://schemas.microsoft.com/office/drawing/2014/main" id="{786655D8-939F-44F6-BE07-3E37BD37CDA9}"/>
                </a:ext>
              </a:extLst>
            </p:cNvPr>
            <p:cNvSpPr txBox="1"/>
            <p:nvPr/>
          </p:nvSpPr>
          <p:spPr>
            <a:xfrm>
              <a:off x="8059467" y="2261972"/>
              <a:ext cx="1363377" cy="3939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6350" rIns="0" bIns="0" anchor="b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ndara" panose="020E0502030303020204" pitchFamily="34" charset="0"/>
                  <a:ea typeface="Abel"/>
                  <a:cs typeface="Abel"/>
                  <a:sym typeface="Abel"/>
                </a:rPr>
                <a:t>$50M</a:t>
              </a:r>
              <a:endPara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ndara" panose="020E0502030303020204" pitchFamily="34" charset="0"/>
                <a:ea typeface="Abel"/>
                <a:cs typeface="Abel"/>
                <a:sym typeface="Abel"/>
              </a:endParaRPr>
            </a:p>
          </p:txBody>
        </p:sp>
        <p:cxnSp>
          <p:nvCxnSpPr>
            <p:cNvPr id="7" name="Google Shape;751;p45">
              <a:extLst>
                <a:ext uri="{FF2B5EF4-FFF2-40B4-BE49-F238E27FC236}">
                  <a16:creationId xmlns:a16="http://schemas.microsoft.com/office/drawing/2014/main" id="{42EE6A75-5AD9-475A-A59C-E7E042B55B40}"/>
                </a:ext>
              </a:extLst>
            </p:cNvPr>
            <p:cNvCxnSpPr/>
            <p:nvPr/>
          </p:nvCxnSpPr>
          <p:spPr>
            <a:xfrm rot="10800000">
              <a:off x="7429983" y="2702399"/>
              <a:ext cx="130369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FA97475-2FDC-4E99-B42E-5A86E734D918}"/>
              </a:ext>
            </a:extLst>
          </p:cNvPr>
          <p:cNvGrpSpPr/>
          <p:nvPr/>
        </p:nvGrpSpPr>
        <p:grpSpPr>
          <a:xfrm>
            <a:off x="7339581" y="4131357"/>
            <a:ext cx="2542749" cy="1150199"/>
            <a:chOff x="7339581" y="4131357"/>
            <a:chExt cx="2542749" cy="1150199"/>
          </a:xfrm>
        </p:grpSpPr>
        <p:sp>
          <p:nvSpPr>
            <p:cNvPr id="8" name="Google Shape;752;p45">
              <a:extLst>
                <a:ext uri="{FF2B5EF4-FFF2-40B4-BE49-F238E27FC236}">
                  <a16:creationId xmlns:a16="http://schemas.microsoft.com/office/drawing/2014/main" id="{A3B83A1F-F4C8-4214-870E-29F36A910B93}"/>
                </a:ext>
              </a:extLst>
            </p:cNvPr>
            <p:cNvSpPr txBox="1"/>
            <p:nvPr/>
          </p:nvSpPr>
          <p:spPr>
            <a:xfrm>
              <a:off x="8067217" y="4887621"/>
              <a:ext cx="1815113" cy="3939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6350" rIns="0" bIns="0" anchor="b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Open Sans Light"/>
                  <a:cs typeface="Open Sans Light"/>
                  <a:sym typeface="Open Sans Light"/>
                </a:rPr>
                <a:t>Despite being red, Mars is actually a cold place</a:t>
              </a:r>
              <a:endParaRPr kumimoji="0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Open Sans Light"/>
                <a:cs typeface="Open Sans Light"/>
                <a:sym typeface="Open Sans Light"/>
              </a:endParaRPr>
            </a:p>
          </p:txBody>
        </p:sp>
        <p:sp>
          <p:nvSpPr>
            <p:cNvPr id="9" name="Google Shape;753;p45">
              <a:extLst>
                <a:ext uri="{FF2B5EF4-FFF2-40B4-BE49-F238E27FC236}">
                  <a16:creationId xmlns:a16="http://schemas.microsoft.com/office/drawing/2014/main" id="{94C7A547-4961-4852-ABA9-AF4864911738}"/>
                </a:ext>
              </a:extLst>
            </p:cNvPr>
            <p:cNvSpPr txBox="1"/>
            <p:nvPr/>
          </p:nvSpPr>
          <p:spPr>
            <a:xfrm>
              <a:off x="8067217" y="4492435"/>
              <a:ext cx="1363377" cy="3939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6350" rIns="0" bIns="0" anchor="b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ndara" panose="020E0502030303020204" pitchFamily="34" charset="0"/>
                  <a:ea typeface="Abel"/>
                  <a:cs typeface="Abel"/>
                  <a:sym typeface="Abel"/>
                </a:rPr>
                <a:t>MARS</a:t>
              </a:r>
              <a:endParaRPr kumimoji="0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ndara" panose="020E0502030303020204" pitchFamily="34" charset="0"/>
                <a:ea typeface="Abel"/>
                <a:cs typeface="Abel"/>
                <a:sym typeface="Abel"/>
              </a:endParaRPr>
            </a:p>
          </p:txBody>
        </p:sp>
        <p:sp>
          <p:nvSpPr>
            <p:cNvPr id="10" name="Google Shape;754;p45">
              <a:extLst>
                <a:ext uri="{FF2B5EF4-FFF2-40B4-BE49-F238E27FC236}">
                  <a16:creationId xmlns:a16="http://schemas.microsoft.com/office/drawing/2014/main" id="{41883DBC-389F-409A-B1A1-43BF11A4A985}"/>
                </a:ext>
              </a:extLst>
            </p:cNvPr>
            <p:cNvSpPr txBox="1"/>
            <p:nvPr/>
          </p:nvSpPr>
          <p:spPr>
            <a:xfrm>
              <a:off x="8059468" y="4131357"/>
              <a:ext cx="1363377" cy="3939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6350" rIns="0" bIns="0" anchor="b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ndara" panose="020E0502030303020204" pitchFamily="34" charset="0"/>
                  <a:ea typeface="Abel"/>
                  <a:cs typeface="Abel"/>
                  <a:sym typeface="Abel"/>
                </a:rPr>
                <a:t>$10M</a:t>
              </a:r>
              <a:endPara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ndara" panose="020E0502030303020204" pitchFamily="34" charset="0"/>
                <a:ea typeface="Abel"/>
                <a:cs typeface="Abel"/>
                <a:sym typeface="Abel"/>
              </a:endParaRPr>
            </a:p>
          </p:txBody>
        </p:sp>
        <p:cxnSp>
          <p:nvCxnSpPr>
            <p:cNvPr id="11" name="Google Shape;755;p45">
              <a:extLst>
                <a:ext uri="{FF2B5EF4-FFF2-40B4-BE49-F238E27FC236}">
                  <a16:creationId xmlns:a16="http://schemas.microsoft.com/office/drawing/2014/main" id="{3B183050-B77A-4398-9F68-C319B1B80C60}"/>
                </a:ext>
              </a:extLst>
            </p:cNvPr>
            <p:cNvCxnSpPr/>
            <p:nvPr/>
          </p:nvCxnSpPr>
          <p:spPr>
            <a:xfrm rot="10800000">
              <a:off x="7339581" y="4571783"/>
              <a:ext cx="1385053" cy="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F38D6289-6FA5-4064-AB7F-1771E090DC52}"/>
              </a:ext>
            </a:extLst>
          </p:cNvPr>
          <p:cNvGrpSpPr/>
          <p:nvPr/>
        </p:nvGrpSpPr>
        <p:grpSpPr>
          <a:xfrm>
            <a:off x="2309669" y="4131357"/>
            <a:ext cx="2588821" cy="1150199"/>
            <a:chOff x="2309669" y="4131357"/>
            <a:chExt cx="2588821" cy="1150199"/>
          </a:xfrm>
        </p:grpSpPr>
        <p:sp>
          <p:nvSpPr>
            <p:cNvPr id="14" name="Google Shape;758;p45">
              <a:extLst>
                <a:ext uri="{FF2B5EF4-FFF2-40B4-BE49-F238E27FC236}">
                  <a16:creationId xmlns:a16="http://schemas.microsoft.com/office/drawing/2014/main" id="{FC56DD89-D94B-426E-8969-C485FA3EBAC7}"/>
                </a:ext>
              </a:extLst>
            </p:cNvPr>
            <p:cNvSpPr txBox="1"/>
            <p:nvPr/>
          </p:nvSpPr>
          <p:spPr>
            <a:xfrm flipH="1">
              <a:off x="2769155" y="4131357"/>
              <a:ext cx="1363377" cy="3939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6350" rIns="0" bIns="0" anchor="b" anchorCtr="0">
              <a:no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ndara" panose="020E0502030303020204" pitchFamily="34" charset="0"/>
                  <a:ea typeface="Abel"/>
                  <a:cs typeface="Abel"/>
                  <a:sym typeface="Abel"/>
                </a:rPr>
                <a:t>$25M</a:t>
              </a:r>
              <a:endPara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ndara" panose="020E0502030303020204" pitchFamily="34" charset="0"/>
                <a:ea typeface="Abel"/>
                <a:cs typeface="Abel"/>
                <a:sym typeface="Abel"/>
              </a:endParaRPr>
            </a:p>
          </p:txBody>
        </p:sp>
        <p:sp>
          <p:nvSpPr>
            <p:cNvPr id="12" name="Google Shape;756;p45">
              <a:extLst>
                <a:ext uri="{FF2B5EF4-FFF2-40B4-BE49-F238E27FC236}">
                  <a16:creationId xmlns:a16="http://schemas.microsoft.com/office/drawing/2014/main" id="{AC786D43-B34C-4EF9-9905-86AE7DFD2EB0}"/>
                </a:ext>
              </a:extLst>
            </p:cNvPr>
            <p:cNvSpPr txBox="1"/>
            <p:nvPr/>
          </p:nvSpPr>
          <p:spPr>
            <a:xfrm flipH="1">
              <a:off x="2309669" y="4887621"/>
              <a:ext cx="1815113" cy="3939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6350" rIns="0" bIns="0" anchor="b" anchorCtr="0">
              <a:noAutofit/>
            </a:bodyPr>
            <a:lstStyle/>
            <a:p>
              <a:pPr algn="r">
                <a:defRPr/>
              </a:pPr>
              <a:r>
                <a:rPr lang="en" sz="1100" dirty="0">
                  <a:solidFill>
                    <a:prstClr val="black"/>
                  </a:solidFill>
                  <a:sym typeface="Open Sans Light"/>
                </a:rPr>
                <a:t>Neptune is the farthest planet from the Sun</a:t>
              </a:r>
              <a:endParaRPr sz="1100" dirty="0">
                <a:solidFill>
                  <a:prstClr val="black"/>
                </a:solidFill>
                <a:sym typeface="Open Sans Light"/>
              </a:endParaRPr>
            </a:p>
          </p:txBody>
        </p:sp>
        <p:sp>
          <p:nvSpPr>
            <p:cNvPr id="13" name="Google Shape;757;p45">
              <a:extLst>
                <a:ext uri="{FF2B5EF4-FFF2-40B4-BE49-F238E27FC236}">
                  <a16:creationId xmlns:a16="http://schemas.microsoft.com/office/drawing/2014/main" id="{1154351F-1FBE-49FB-9B9F-874649B1BF16}"/>
                </a:ext>
              </a:extLst>
            </p:cNvPr>
            <p:cNvSpPr txBox="1"/>
            <p:nvPr/>
          </p:nvSpPr>
          <p:spPr>
            <a:xfrm flipH="1">
              <a:off x="2761405" y="4492435"/>
              <a:ext cx="1363377" cy="3939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6350" rIns="0" bIns="0" anchor="b" anchorCtr="0">
              <a:no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ndara" panose="020E0502030303020204" pitchFamily="34" charset="0"/>
                  <a:ea typeface="Abel"/>
                  <a:cs typeface="Abel"/>
                  <a:sym typeface="Abel"/>
                </a:rPr>
                <a:t>NEPTUNE</a:t>
              </a:r>
              <a:endParaRPr kumimoji="0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ndara" panose="020E0502030303020204" pitchFamily="34" charset="0"/>
                <a:ea typeface="Abel"/>
                <a:cs typeface="Abel"/>
                <a:sym typeface="Abel"/>
              </a:endParaRPr>
            </a:p>
          </p:txBody>
        </p:sp>
        <p:cxnSp>
          <p:nvCxnSpPr>
            <p:cNvPr id="15" name="Google Shape;759;p45">
              <a:extLst>
                <a:ext uri="{FF2B5EF4-FFF2-40B4-BE49-F238E27FC236}">
                  <a16:creationId xmlns:a16="http://schemas.microsoft.com/office/drawing/2014/main" id="{44C4049E-F44B-4228-A54C-0E9CE53451A7}"/>
                </a:ext>
              </a:extLst>
            </p:cNvPr>
            <p:cNvCxnSpPr/>
            <p:nvPr/>
          </p:nvCxnSpPr>
          <p:spPr>
            <a:xfrm>
              <a:off x="3440242" y="4571783"/>
              <a:ext cx="1458248" cy="0"/>
            </a:xfrm>
            <a:prstGeom prst="straightConnector1">
              <a:avLst/>
            </a:prstGeom>
            <a:noFill/>
            <a:ln w="19050" cap="flat" cmpd="sng">
              <a:solidFill>
                <a:srgbClr val="D6C4BC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A145FA02-C997-48CF-8128-8C585765A84A}"/>
              </a:ext>
            </a:extLst>
          </p:cNvPr>
          <p:cNvGrpSpPr/>
          <p:nvPr/>
        </p:nvGrpSpPr>
        <p:grpSpPr>
          <a:xfrm>
            <a:off x="2309669" y="2262841"/>
            <a:ext cx="2480232" cy="1150198"/>
            <a:chOff x="2309669" y="2262841"/>
            <a:chExt cx="2480232" cy="1150198"/>
          </a:xfrm>
        </p:grpSpPr>
        <p:sp>
          <p:nvSpPr>
            <p:cNvPr id="16" name="Google Shape;760;p45">
              <a:extLst>
                <a:ext uri="{FF2B5EF4-FFF2-40B4-BE49-F238E27FC236}">
                  <a16:creationId xmlns:a16="http://schemas.microsoft.com/office/drawing/2014/main" id="{F5D3341C-2C4C-43CC-85BA-FA4F7D1E0F2E}"/>
                </a:ext>
              </a:extLst>
            </p:cNvPr>
            <p:cNvSpPr txBox="1"/>
            <p:nvPr/>
          </p:nvSpPr>
          <p:spPr>
            <a:xfrm flipH="1">
              <a:off x="2309669" y="3019104"/>
              <a:ext cx="1815113" cy="3939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6350" rIns="0" bIns="0" anchor="b" anchorCtr="0">
              <a:noAutofit/>
            </a:bodyPr>
            <a:lstStyle/>
            <a:p>
              <a:pPr algn="r">
                <a:defRPr/>
              </a:pPr>
              <a:r>
                <a:rPr lang="en" sz="1100" dirty="0">
                  <a:solidFill>
                    <a:prstClr val="black"/>
                  </a:solidFill>
                  <a:sym typeface="Open Sans Light"/>
                </a:rPr>
                <a:t>Mercury is the closest planet to the Sun</a:t>
              </a:r>
              <a:endParaRPr sz="1100" dirty="0">
                <a:solidFill>
                  <a:prstClr val="black"/>
                </a:solidFill>
                <a:sym typeface="Open Sans Light"/>
              </a:endParaRPr>
            </a:p>
          </p:txBody>
        </p:sp>
        <p:sp>
          <p:nvSpPr>
            <p:cNvPr id="17" name="Google Shape;761;p45">
              <a:extLst>
                <a:ext uri="{FF2B5EF4-FFF2-40B4-BE49-F238E27FC236}">
                  <a16:creationId xmlns:a16="http://schemas.microsoft.com/office/drawing/2014/main" id="{DDEF6FFB-128F-4D02-A5EA-B8CC64DC98AF}"/>
                </a:ext>
              </a:extLst>
            </p:cNvPr>
            <p:cNvSpPr txBox="1"/>
            <p:nvPr/>
          </p:nvSpPr>
          <p:spPr>
            <a:xfrm flipH="1">
              <a:off x="2761404" y="2623917"/>
              <a:ext cx="1363377" cy="3939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6350" rIns="0" bIns="0" anchor="b" anchorCtr="0">
              <a:no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ndara" panose="020E0502030303020204" pitchFamily="34" charset="0"/>
                  <a:ea typeface="Abel"/>
                  <a:cs typeface="Abel"/>
                  <a:sym typeface="Abel"/>
                </a:rPr>
                <a:t>MERCURY</a:t>
              </a:r>
              <a:endParaRPr kumimoji="0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ndara" panose="020E0502030303020204" pitchFamily="34" charset="0"/>
                <a:ea typeface="Abel"/>
                <a:cs typeface="Abel"/>
                <a:sym typeface="Abel"/>
              </a:endParaRPr>
            </a:p>
          </p:txBody>
        </p:sp>
        <p:sp>
          <p:nvSpPr>
            <p:cNvPr id="18" name="Google Shape;762;p45">
              <a:extLst>
                <a:ext uri="{FF2B5EF4-FFF2-40B4-BE49-F238E27FC236}">
                  <a16:creationId xmlns:a16="http://schemas.microsoft.com/office/drawing/2014/main" id="{85A2BAC9-4002-4FC7-A195-97B9626BE609}"/>
                </a:ext>
              </a:extLst>
            </p:cNvPr>
            <p:cNvSpPr txBox="1"/>
            <p:nvPr/>
          </p:nvSpPr>
          <p:spPr>
            <a:xfrm flipH="1">
              <a:off x="2769154" y="2262841"/>
              <a:ext cx="1363377" cy="3939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6350" rIns="0" bIns="0" anchor="b" anchorCtr="0">
              <a:no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ndara" panose="020E0502030303020204" pitchFamily="34" charset="0"/>
                  <a:ea typeface="Abel"/>
                  <a:cs typeface="Abel"/>
                  <a:sym typeface="Abel"/>
                </a:rPr>
                <a:t>$5M</a:t>
              </a:r>
              <a:endPara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ndara" panose="020E0502030303020204" pitchFamily="34" charset="0"/>
                <a:ea typeface="Abel"/>
                <a:cs typeface="Abel"/>
                <a:sym typeface="Abel"/>
              </a:endParaRPr>
            </a:p>
          </p:txBody>
        </p:sp>
        <p:cxnSp>
          <p:nvCxnSpPr>
            <p:cNvPr id="19" name="Google Shape;763;p45">
              <a:extLst>
                <a:ext uri="{FF2B5EF4-FFF2-40B4-BE49-F238E27FC236}">
                  <a16:creationId xmlns:a16="http://schemas.microsoft.com/office/drawing/2014/main" id="{4233BBB5-7FDB-42D5-ADC4-77B7CF674569}"/>
                </a:ext>
              </a:extLst>
            </p:cNvPr>
            <p:cNvCxnSpPr/>
            <p:nvPr/>
          </p:nvCxnSpPr>
          <p:spPr>
            <a:xfrm>
              <a:off x="3602129" y="2703266"/>
              <a:ext cx="1187772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0" name="Google Shape;764;p45">
            <a:extLst>
              <a:ext uri="{FF2B5EF4-FFF2-40B4-BE49-F238E27FC236}">
                <a16:creationId xmlns:a16="http://schemas.microsoft.com/office/drawing/2014/main" id="{366799CC-CD66-4AC3-ACD6-4E5D7DB502D3}"/>
              </a:ext>
            </a:extLst>
          </p:cNvPr>
          <p:cNvSpPr txBox="1"/>
          <p:nvPr/>
        </p:nvSpPr>
        <p:spPr>
          <a:xfrm>
            <a:off x="4547246" y="5433212"/>
            <a:ext cx="3080164" cy="4514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ven Pro Black" pitchFamily="2" charset="0"/>
                <a:ea typeface="Open Sans Light"/>
                <a:cs typeface="Open Sans Light"/>
                <a:sym typeface="Open Sans Light"/>
              </a:rPr>
              <a:t>If you want to modify this graph, click on it, follow the link, change the data and replace it </a:t>
            </a:r>
            <a:endParaRPr kumimoji="0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aven Pro Black" pitchFamily="2" charset="0"/>
              <a:ea typeface="Open Sans Light"/>
              <a:cs typeface="Open Sans Light"/>
              <a:sym typeface="Open Sans Light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aven Pro Black" pitchFamily="2" charset="0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C0D0998-A035-4057-975C-DAC7EBCB7125}"/>
              </a:ext>
            </a:extLst>
          </p:cNvPr>
          <p:cNvSpPr txBox="1"/>
          <p:nvPr/>
        </p:nvSpPr>
        <p:spPr>
          <a:xfrm>
            <a:off x="0" y="693015"/>
            <a:ext cx="12192000" cy="63426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102127"/>
                </a:solidFill>
                <a:effectLst/>
                <a:uLnTx/>
                <a:uFillTx/>
                <a:latin typeface="Britannic Bold" panose="020B0903060703020204" pitchFamily="34" charset="0"/>
                <a:ea typeface="+mn-ea"/>
                <a:cs typeface="+mn-cs"/>
              </a:rPr>
              <a:t>Insert your desired Title here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785D679-C41E-4AB8-9960-78DB8465DAF5}"/>
              </a:ext>
            </a:extLst>
          </p:cNvPr>
          <p:cNvSpPr/>
          <p:nvPr/>
        </p:nvSpPr>
        <p:spPr>
          <a:xfrm rot="5400000">
            <a:off x="10418679" y="4752380"/>
            <a:ext cx="3096698" cy="449944"/>
          </a:xfrm>
          <a:prstGeom prst="rect">
            <a:avLst/>
          </a:prstGeom>
          <a:solidFill>
            <a:srgbClr val="1021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Slide Number Placeholder 3">
            <a:extLst>
              <a:ext uri="{FF2B5EF4-FFF2-40B4-BE49-F238E27FC236}">
                <a16:creationId xmlns:a16="http://schemas.microsoft.com/office/drawing/2014/main" id="{B11FE8E3-2FF9-4F3B-81A5-DD64CE471F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356350"/>
            <a:ext cx="449943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877FE4-542D-482A-9815-9C215DF68668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93205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Placeholder 29">
            <a:extLst>
              <a:ext uri="{FF2B5EF4-FFF2-40B4-BE49-F238E27FC236}">
                <a16:creationId xmlns:a16="http://schemas.microsoft.com/office/drawing/2014/main" id="{EBB550DA-656E-4748-A5EF-8317A8E772B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flipH="1">
            <a:off x="0" y="0"/>
            <a:ext cx="12192000" cy="6858000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9B6AC43-0739-4412-A407-DA3A4C6BBB1F}"/>
              </a:ext>
            </a:extLst>
          </p:cNvPr>
          <p:cNvSpPr/>
          <p:nvPr/>
        </p:nvSpPr>
        <p:spPr>
          <a:xfrm rot="5400000">
            <a:off x="2427931" y="-1773825"/>
            <a:ext cx="840087" cy="5695949"/>
          </a:xfrm>
          <a:prstGeom prst="rect">
            <a:avLst/>
          </a:prstGeom>
          <a:solidFill>
            <a:srgbClr val="102127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EB9DD3-CFE6-4754-9466-8CD8FC205A2E}"/>
              </a:ext>
            </a:extLst>
          </p:cNvPr>
          <p:cNvSpPr txBox="1"/>
          <p:nvPr/>
        </p:nvSpPr>
        <p:spPr>
          <a:xfrm>
            <a:off x="428664" y="689163"/>
            <a:ext cx="5267286" cy="74406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Britannic Bold" panose="020B0903060703020204" pitchFamily="34" charset="0"/>
                <a:ea typeface="+mn-ea"/>
                <a:cs typeface="+mn-cs"/>
              </a:rPr>
              <a:t>Enter Your Title Here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652B728-83D2-4B7E-B35F-CA7FC2BE8787}"/>
              </a:ext>
            </a:extLst>
          </p:cNvPr>
          <p:cNvGrpSpPr/>
          <p:nvPr/>
        </p:nvGrpSpPr>
        <p:grpSpPr>
          <a:xfrm>
            <a:off x="0" y="2699229"/>
            <a:ext cx="9715501" cy="626700"/>
            <a:chOff x="0" y="2699229"/>
            <a:chExt cx="9715501" cy="626700"/>
          </a:xfrm>
        </p:grpSpPr>
        <p:sp>
          <p:nvSpPr>
            <p:cNvPr id="7" name="Google Shape;537;p50">
              <a:extLst>
                <a:ext uri="{FF2B5EF4-FFF2-40B4-BE49-F238E27FC236}">
                  <a16:creationId xmlns:a16="http://schemas.microsoft.com/office/drawing/2014/main" id="{92E35050-EAB8-4CA9-94D1-B0E852CF2D67}"/>
                </a:ext>
              </a:extLst>
            </p:cNvPr>
            <p:cNvSpPr/>
            <p:nvPr/>
          </p:nvSpPr>
          <p:spPr>
            <a:xfrm>
              <a:off x="0" y="2699229"/>
              <a:ext cx="9124950" cy="626700"/>
            </a:xfrm>
            <a:prstGeom prst="rect">
              <a:avLst/>
            </a:prstGeom>
            <a:solidFill>
              <a:srgbClr val="F8C0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95569BB-58EE-4EB1-8170-0FFF383048F5}"/>
                </a:ext>
              </a:extLst>
            </p:cNvPr>
            <p:cNvSpPr txBox="1"/>
            <p:nvPr/>
          </p:nvSpPr>
          <p:spPr>
            <a:xfrm>
              <a:off x="857327" y="2798951"/>
              <a:ext cx="8858174" cy="47378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rPr>
                <a:t>Every building we feature has a story to tell. Whether we explore</a:t>
              </a:r>
            </a:p>
          </p:txBody>
        </p:sp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E255E7EF-96B2-460F-BB3D-9CCA6249DD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24971" y="2830755"/>
              <a:ext cx="407385" cy="410171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A4FE5E50-7939-42AF-A577-4C487889D7EA}"/>
              </a:ext>
            </a:extLst>
          </p:cNvPr>
          <p:cNvGrpSpPr/>
          <p:nvPr/>
        </p:nvGrpSpPr>
        <p:grpSpPr>
          <a:xfrm>
            <a:off x="0" y="3475516"/>
            <a:ext cx="7219951" cy="626700"/>
            <a:chOff x="0" y="3475516"/>
            <a:chExt cx="7219951" cy="626700"/>
          </a:xfrm>
        </p:grpSpPr>
        <p:sp>
          <p:nvSpPr>
            <p:cNvPr id="11" name="Google Shape;537;p50">
              <a:extLst>
                <a:ext uri="{FF2B5EF4-FFF2-40B4-BE49-F238E27FC236}">
                  <a16:creationId xmlns:a16="http://schemas.microsoft.com/office/drawing/2014/main" id="{E0CAFA45-794A-4709-B5E1-93867C735A6A}"/>
                </a:ext>
              </a:extLst>
            </p:cNvPr>
            <p:cNvSpPr/>
            <p:nvPr/>
          </p:nvSpPr>
          <p:spPr>
            <a:xfrm>
              <a:off x="0" y="3475516"/>
              <a:ext cx="6572250" cy="626700"/>
            </a:xfrm>
            <a:prstGeom prst="rect">
              <a:avLst/>
            </a:prstGeom>
            <a:solidFill>
              <a:srgbClr val="F8C0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ABC83C9-0D4B-4B03-A19B-6DFB249151E4}"/>
                </a:ext>
              </a:extLst>
            </p:cNvPr>
            <p:cNvSpPr txBox="1"/>
            <p:nvPr/>
          </p:nvSpPr>
          <p:spPr>
            <a:xfrm>
              <a:off x="857327" y="3575238"/>
              <a:ext cx="6362624" cy="47378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rPr>
                <a:t>Every building we feature has a story to tell</a:t>
              </a:r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18EC0626-3B36-4B4F-82E7-0F201D8C1F9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25994" y="3554228"/>
              <a:ext cx="447897" cy="407179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0C3387F-7996-4A4A-AD5E-A4AC79D228D9}"/>
              </a:ext>
            </a:extLst>
          </p:cNvPr>
          <p:cNvGrpSpPr/>
          <p:nvPr/>
        </p:nvGrpSpPr>
        <p:grpSpPr>
          <a:xfrm>
            <a:off x="0" y="4251803"/>
            <a:ext cx="8572501" cy="626700"/>
            <a:chOff x="0" y="4251803"/>
            <a:chExt cx="8572501" cy="626700"/>
          </a:xfrm>
        </p:grpSpPr>
        <p:sp>
          <p:nvSpPr>
            <p:cNvPr id="15" name="Google Shape;537;p50">
              <a:extLst>
                <a:ext uri="{FF2B5EF4-FFF2-40B4-BE49-F238E27FC236}">
                  <a16:creationId xmlns:a16="http://schemas.microsoft.com/office/drawing/2014/main" id="{FA4918DD-4896-45AE-91D7-DDBB57979078}"/>
                </a:ext>
              </a:extLst>
            </p:cNvPr>
            <p:cNvSpPr/>
            <p:nvPr/>
          </p:nvSpPr>
          <p:spPr>
            <a:xfrm>
              <a:off x="0" y="4251803"/>
              <a:ext cx="8382001" cy="626700"/>
            </a:xfrm>
            <a:prstGeom prst="rect">
              <a:avLst/>
            </a:prstGeom>
            <a:solidFill>
              <a:srgbClr val="F8C0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E07179D-1D43-4395-850E-2DF480F6702F}"/>
                </a:ext>
              </a:extLst>
            </p:cNvPr>
            <p:cNvSpPr txBox="1"/>
            <p:nvPr/>
          </p:nvSpPr>
          <p:spPr>
            <a:xfrm>
              <a:off x="857327" y="4351525"/>
              <a:ext cx="7715174" cy="47378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rPr>
                <a:t>Every building we feature has a story to tell. Whether  We</a:t>
              </a:r>
            </a:p>
          </p:txBody>
        </p: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512490DB-9BA7-4A3C-9243-F577E990BDF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88004" y="4303215"/>
              <a:ext cx="523875" cy="523875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B3D7821-A229-4A76-8E9E-E3F5ADF95B96}"/>
              </a:ext>
            </a:extLst>
          </p:cNvPr>
          <p:cNvGrpSpPr/>
          <p:nvPr/>
        </p:nvGrpSpPr>
        <p:grpSpPr>
          <a:xfrm>
            <a:off x="0" y="5028090"/>
            <a:ext cx="10299211" cy="626700"/>
            <a:chOff x="0" y="5028090"/>
            <a:chExt cx="10299211" cy="626700"/>
          </a:xfrm>
        </p:grpSpPr>
        <p:sp>
          <p:nvSpPr>
            <p:cNvPr id="19" name="Google Shape;537;p50">
              <a:extLst>
                <a:ext uri="{FF2B5EF4-FFF2-40B4-BE49-F238E27FC236}">
                  <a16:creationId xmlns:a16="http://schemas.microsoft.com/office/drawing/2014/main" id="{379B64BE-E424-4725-B36D-29200FF163D9}"/>
                </a:ext>
              </a:extLst>
            </p:cNvPr>
            <p:cNvSpPr/>
            <p:nvPr/>
          </p:nvSpPr>
          <p:spPr>
            <a:xfrm>
              <a:off x="0" y="5028090"/>
              <a:ext cx="10039350" cy="626700"/>
            </a:xfrm>
            <a:prstGeom prst="rect">
              <a:avLst/>
            </a:prstGeom>
            <a:solidFill>
              <a:srgbClr val="F8C0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2C2CEB3-C572-4F61-9970-B26F347A43BA}"/>
                </a:ext>
              </a:extLst>
            </p:cNvPr>
            <p:cNvSpPr txBox="1"/>
            <p:nvPr/>
          </p:nvSpPr>
          <p:spPr>
            <a:xfrm>
              <a:off x="857326" y="5127812"/>
              <a:ext cx="9441885" cy="47378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rPr>
                <a:t>Every building we feature has a story to tell. Whether we explore a new</a:t>
              </a:r>
            </a:p>
          </p:txBody>
        </p:sp>
        <p:pic>
          <p:nvPicPr>
            <p:cNvPr id="21" name="Graphic 20">
              <a:extLst>
                <a:ext uri="{FF2B5EF4-FFF2-40B4-BE49-F238E27FC236}">
                  <a16:creationId xmlns:a16="http://schemas.microsoft.com/office/drawing/2014/main" id="{347835C2-C178-4084-B401-F2BD6F1B4FA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59862" y="5121443"/>
              <a:ext cx="452017" cy="452017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73D4595-6BF2-42A2-9978-4D6E9CD27F8D}"/>
              </a:ext>
            </a:extLst>
          </p:cNvPr>
          <p:cNvGrpSpPr/>
          <p:nvPr/>
        </p:nvGrpSpPr>
        <p:grpSpPr>
          <a:xfrm>
            <a:off x="0" y="5804379"/>
            <a:ext cx="6987972" cy="626700"/>
            <a:chOff x="0" y="5804379"/>
            <a:chExt cx="6987972" cy="626700"/>
          </a:xfrm>
        </p:grpSpPr>
        <p:sp>
          <p:nvSpPr>
            <p:cNvPr id="23" name="Google Shape;537;p50">
              <a:extLst>
                <a:ext uri="{FF2B5EF4-FFF2-40B4-BE49-F238E27FC236}">
                  <a16:creationId xmlns:a16="http://schemas.microsoft.com/office/drawing/2014/main" id="{20EB4101-6253-4B73-9D8B-8A33D381848A}"/>
                </a:ext>
              </a:extLst>
            </p:cNvPr>
            <p:cNvSpPr/>
            <p:nvPr/>
          </p:nvSpPr>
          <p:spPr>
            <a:xfrm>
              <a:off x="0" y="5804379"/>
              <a:ext cx="6987972" cy="626700"/>
            </a:xfrm>
            <a:prstGeom prst="rect">
              <a:avLst/>
            </a:prstGeom>
            <a:solidFill>
              <a:srgbClr val="F8C0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21984C2-066B-4DA4-99F8-ED273571AB0F}"/>
                </a:ext>
              </a:extLst>
            </p:cNvPr>
            <p:cNvSpPr txBox="1"/>
            <p:nvPr/>
          </p:nvSpPr>
          <p:spPr>
            <a:xfrm>
              <a:off x="954157" y="5904101"/>
              <a:ext cx="6033815" cy="47378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rPr>
                <a:t>Every building we feature has a story to tell</a:t>
              </a:r>
            </a:p>
          </p:txBody>
        </p:sp>
        <p:pic>
          <p:nvPicPr>
            <p:cNvPr id="25" name="Graphic 24">
              <a:extLst>
                <a:ext uri="{FF2B5EF4-FFF2-40B4-BE49-F238E27FC236}">
                  <a16:creationId xmlns:a16="http://schemas.microsoft.com/office/drawing/2014/main" id="{D2D8FE3A-1ABC-42C4-9F65-B574C59F998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239881" y="5904101"/>
              <a:ext cx="471998" cy="4290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97639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8B6CBA68-0F28-4330-BA95-4EC09A8E2D29}"/>
              </a:ext>
            </a:extLst>
          </p:cNvPr>
          <p:cNvSpPr/>
          <p:nvPr/>
        </p:nvSpPr>
        <p:spPr>
          <a:xfrm rot="5400000">
            <a:off x="5296231" y="-5303093"/>
            <a:ext cx="1599539" cy="12192000"/>
          </a:xfrm>
          <a:prstGeom prst="rect">
            <a:avLst/>
          </a:prstGeom>
          <a:solidFill>
            <a:srgbClr val="F8C0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FB4BCD2-F7D2-44D1-93B7-B66BA2E16065}"/>
              </a:ext>
            </a:extLst>
          </p:cNvPr>
          <p:cNvSpPr/>
          <p:nvPr/>
        </p:nvSpPr>
        <p:spPr>
          <a:xfrm rot="5400000" flipH="1">
            <a:off x="6050913" y="-1947451"/>
            <a:ext cx="90169" cy="12192006"/>
          </a:xfrm>
          <a:prstGeom prst="rect">
            <a:avLst/>
          </a:prstGeom>
          <a:solidFill>
            <a:srgbClr val="1021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D586EFE4-B985-4B3D-8688-E5251A19EB9D}"/>
              </a:ext>
            </a:extLst>
          </p:cNvPr>
          <p:cNvGrpSpPr/>
          <p:nvPr/>
        </p:nvGrpSpPr>
        <p:grpSpPr>
          <a:xfrm>
            <a:off x="9476231" y="2745813"/>
            <a:ext cx="1266364" cy="1443842"/>
            <a:chOff x="9476231" y="2745813"/>
            <a:chExt cx="1266364" cy="1443842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6FDAE7BF-1F38-4F09-9E09-9383D4E09A63}"/>
                </a:ext>
              </a:extLst>
            </p:cNvPr>
            <p:cNvSpPr/>
            <p:nvPr/>
          </p:nvSpPr>
          <p:spPr>
            <a:xfrm rot="16200000" flipV="1">
              <a:off x="9737051" y="2484993"/>
              <a:ext cx="744723" cy="1266364"/>
            </a:xfrm>
            <a:prstGeom prst="rect">
              <a:avLst/>
            </a:prstGeom>
            <a:solidFill>
              <a:srgbClr val="1021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3270FDED-7CE8-4BC6-9465-7CAF16B21EE2}"/>
                </a:ext>
              </a:extLst>
            </p:cNvPr>
            <p:cNvCxnSpPr>
              <a:cxnSpLocks/>
              <a:endCxn id="20" idx="1"/>
            </p:cNvCxnSpPr>
            <p:nvPr/>
          </p:nvCxnSpPr>
          <p:spPr>
            <a:xfrm flipV="1">
              <a:off x="10109412" y="3490536"/>
              <a:ext cx="0" cy="699119"/>
            </a:xfrm>
            <a:prstGeom prst="line">
              <a:avLst/>
            </a:prstGeom>
            <a:ln w="28575">
              <a:solidFill>
                <a:srgbClr val="102127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E58AB27B-B22E-4924-BD52-D31F9054BDD6}"/>
              </a:ext>
            </a:extLst>
          </p:cNvPr>
          <p:cNvSpPr txBox="1"/>
          <p:nvPr/>
        </p:nvSpPr>
        <p:spPr>
          <a:xfrm rot="10800000" flipV="1">
            <a:off x="9476230" y="2877606"/>
            <a:ext cx="1266366" cy="40378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2021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F1EAC40-AAAA-4357-B6D6-82BD59C9AEF7}"/>
              </a:ext>
            </a:extLst>
          </p:cNvPr>
          <p:cNvSpPr txBox="1"/>
          <p:nvPr/>
        </p:nvSpPr>
        <p:spPr>
          <a:xfrm rot="10800000" flipV="1">
            <a:off x="9047758" y="4526517"/>
            <a:ext cx="2123307" cy="96723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Every building we feature has a story to tell. Whether we explore a new intervention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B26B9DC-D7A3-4854-B113-D0BD755C66A6}"/>
              </a:ext>
            </a:extLst>
          </p:cNvPr>
          <p:cNvGrpSpPr/>
          <p:nvPr/>
        </p:nvGrpSpPr>
        <p:grpSpPr>
          <a:xfrm>
            <a:off x="6800623" y="4106182"/>
            <a:ext cx="1266364" cy="1443840"/>
            <a:chOff x="6800623" y="4106182"/>
            <a:chExt cx="1266364" cy="1443840"/>
          </a:xfrm>
          <a:solidFill>
            <a:srgbClr val="102127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6314DAC-FCEE-400A-9968-9BF8FFC2548A}"/>
                </a:ext>
              </a:extLst>
            </p:cNvPr>
            <p:cNvSpPr/>
            <p:nvPr/>
          </p:nvSpPr>
          <p:spPr>
            <a:xfrm rot="5400000">
              <a:off x="7061443" y="4544479"/>
              <a:ext cx="744723" cy="126636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01569D6-EEFF-45A2-8F17-46F0D9FD6F8F}"/>
                </a:ext>
              </a:extLst>
            </p:cNvPr>
            <p:cNvCxnSpPr>
              <a:cxnSpLocks/>
              <a:endCxn id="11" idx="1"/>
            </p:cNvCxnSpPr>
            <p:nvPr/>
          </p:nvCxnSpPr>
          <p:spPr>
            <a:xfrm>
              <a:off x="7433804" y="4106182"/>
              <a:ext cx="0" cy="699119"/>
            </a:xfrm>
            <a:prstGeom prst="line">
              <a:avLst/>
            </a:prstGeom>
            <a:grpFill/>
            <a:ln w="28575">
              <a:solidFill>
                <a:srgbClr val="050533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DCC2434-1AF5-4D76-8814-33494998483F}"/>
              </a:ext>
            </a:extLst>
          </p:cNvPr>
          <p:cNvSpPr txBox="1"/>
          <p:nvPr/>
        </p:nvSpPr>
        <p:spPr>
          <a:xfrm>
            <a:off x="6800622" y="4944355"/>
            <a:ext cx="1266366" cy="40378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2020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807407E-6DDD-46E1-8BBD-A00E14DE431C}"/>
              </a:ext>
            </a:extLst>
          </p:cNvPr>
          <p:cNvSpPr txBox="1"/>
          <p:nvPr/>
        </p:nvSpPr>
        <p:spPr>
          <a:xfrm>
            <a:off x="6372150" y="2802085"/>
            <a:ext cx="2123307" cy="96723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Every building we feature has a story to tell. Whether we explore a new intervention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B717080-97A0-47E6-A46A-A9C040FA4720}"/>
              </a:ext>
            </a:extLst>
          </p:cNvPr>
          <p:cNvGrpSpPr/>
          <p:nvPr/>
        </p:nvGrpSpPr>
        <p:grpSpPr>
          <a:xfrm>
            <a:off x="4125016" y="2745813"/>
            <a:ext cx="1266364" cy="1443842"/>
            <a:chOff x="4125016" y="2745813"/>
            <a:chExt cx="1266364" cy="1443842"/>
          </a:xfrm>
          <a:solidFill>
            <a:srgbClr val="102127"/>
          </a:solidFill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708E152-40BF-4265-9267-749F3BDE7E52}"/>
                </a:ext>
              </a:extLst>
            </p:cNvPr>
            <p:cNvSpPr/>
            <p:nvPr/>
          </p:nvSpPr>
          <p:spPr>
            <a:xfrm rot="16200000" flipV="1">
              <a:off x="4385836" y="2484993"/>
              <a:ext cx="744723" cy="126636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5BCE98F-6CDD-4D40-9ADE-488BF71FB096}"/>
                </a:ext>
              </a:extLst>
            </p:cNvPr>
            <p:cNvCxnSpPr>
              <a:cxnSpLocks/>
              <a:endCxn id="17" idx="1"/>
            </p:cNvCxnSpPr>
            <p:nvPr/>
          </p:nvCxnSpPr>
          <p:spPr>
            <a:xfrm flipV="1">
              <a:off x="4758197" y="3490536"/>
              <a:ext cx="0" cy="699119"/>
            </a:xfrm>
            <a:prstGeom prst="line">
              <a:avLst/>
            </a:prstGeom>
            <a:grpFill/>
            <a:ln w="28575">
              <a:solidFill>
                <a:srgbClr val="050533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A0D4C7CE-BC88-4592-BB88-58D280BEDA0B}"/>
              </a:ext>
            </a:extLst>
          </p:cNvPr>
          <p:cNvSpPr txBox="1"/>
          <p:nvPr/>
        </p:nvSpPr>
        <p:spPr>
          <a:xfrm rot="10800000" flipV="1">
            <a:off x="4125015" y="2890552"/>
            <a:ext cx="1266366" cy="40378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2019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40EA12F-2032-4425-A134-9D324A590DD0}"/>
              </a:ext>
            </a:extLst>
          </p:cNvPr>
          <p:cNvSpPr txBox="1"/>
          <p:nvPr/>
        </p:nvSpPr>
        <p:spPr>
          <a:xfrm rot="10800000" flipV="1">
            <a:off x="3696543" y="4526517"/>
            <a:ext cx="2123307" cy="96723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Every building we feature has a story to tell. Whether we explore a new intervention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31FAAD1-A559-4403-ACCE-42E61652D9C6}"/>
              </a:ext>
            </a:extLst>
          </p:cNvPr>
          <p:cNvGrpSpPr/>
          <p:nvPr/>
        </p:nvGrpSpPr>
        <p:grpSpPr>
          <a:xfrm>
            <a:off x="1449409" y="4106182"/>
            <a:ext cx="1266364" cy="1443840"/>
            <a:chOff x="1449409" y="4106182"/>
            <a:chExt cx="1266364" cy="1443840"/>
          </a:xfrm>
          <a:solidFill>
            <a:srgbClr val="102127"/>
          </a:solidFill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5CF0BBB5-D06A-41BE-8B83-BDC7A0F811AC}"/>
                </a:ext>
              </a:extLst>
            </p:cNvPr>
            <p:cNvSpPr/>
            <p:nvPr/>
          </p:nvSpPr>
          <p:spPr>
            <a:xfrm rot="5400000">
              <a:off x="1710229" y="4544479"/>
              <a:ext cx="744723" cy="126636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25ACE356-7298-4FA3-B0D8-A4132FE9186E}"/>
                </a:ext>
              </a:extLst>
            </p:cNvPr>
            <p:cNvCxnSpPr>
              <a:cxnSpLocks/>
              <a:endCxn id="24" idx="1"/>
            </p:cNvCxnSpPr>
            <p:nvPr/>
          </p:nvCxnSpPr>
          <p:spPr>
            <a:xfrm>
              <a:off x="2082590" y="4106182"/>
              <a:ext cx="0" cy="699119"/>
            </a:xfrm>
            <a:prstGeom prst="line">
              <a:avLst/>
            </a:prstGeom>
            <a:grpFill/>
            <a:ln w="28575">
              <a:solidFill>
                <a:srgbClr val="050533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4A7A97FB-3AE1-4733-9299-645A39CAA351}"/>
              </a:ext>
            </a:extLst>
          </p:cNvPr>
          <p:cNvSpPr txBox="1"/>
          <p:nvPr/>
        </p:nvSpPr>
        <p:spPr>
          <a:xfrm>
            <a:off x="1449408" y="4944355"/>
            <a:ext cx="1266366" cy="40378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2018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4F106C4-7D52-4731-9051-62A7BB2442C2}"/>
              </a:ext>
            </a:extLst>
          </p:cNvPr>
          <p:cNvSpPr txBox="1"/>
          <p:nvPr/>
        </p:nvSpPr>
        <p:spPr>
          <a:xfrm>
            <a:off x="1020936" y="2802085"/>
            <a:ext cx="2123307" cy="96723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Every building we feature has a story to tell. Whether we explore a new intervention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FFD58C0-D8FF-43F0-9591-5EAADEB8C8CF}"/>
              </a:ext>
            </a:extLst>
          </p:cNvPr>
          <p:cNvSpPr txBox="1"/>
          <p:nvPr/>
        </p:nvSpPr>
        <p:spPr>
          <a:xfrm>
            <a:off x="0" y="453904"/>
            <a:ext cx="12192000" cy="113877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50533"/>
                </a:solidFill>
                <a:effectLst/>
                <a:uLnTx/>
                <a:uFillTx/>
                <a:latin typeface="Britannic Bold" panose="020B0903060703020204" pitchFamily="34" charset="0"/>
                <a:ea typeface="+mn-ea"/>
                <a:cs typeface="+mn-cs"/>
              </a:rPr>
              <a:t>Insert your desired Title here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Inter subtitle</a:t>
            </a:r>
          </a:p>
        </p:txBody>
      </p:sp>
      <p:sp>
        <p:nvSpPr>
          <p:cNvPr id="29" name="Slide Number Placeholder 3">
            <a:extLst>
              <a:ext uri="{FF2B5EF4-FFF2-40B4-BE49-F238E27FC236}">
                <a16:creationId xmlns:a16="http://schemas.microsoft.com/office/drawing/2014/main" id="{EF0C3BBF-C56F-4E30-AD9D-1BFF6602CE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356350"/>
            <a:ext cx="449943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877FE4-542D-482A-9815-9C215DF68668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4231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32" grpId="0"/>
      <p:bldP spid="33" grpId="0"/>
      <p:bldP spid="14" grpId="0"/>
      <p:bldP spid="15" grpId="0"/>
      <p:bldP spid="19" grpId="0"/>
      <p:bldP spid="21" grpId="0"/>
      <p:bldP spid="26" grpId="0"/>
      <p:bldP spid="2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C0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34C3DD5-BCBA-43AA-9345-EEFE767F53E0}"/>
              </a:ext>
            </a:extLst>
          </p:cNvPr>
          <p:cNvSpPr/>
          <p:nvPr/>
        </p:nvSpPr>
        <p:spPr>
          <a:xfrm rot="5400000">
            <a:off x="141513" y="-141513"/>
            <a:ext cx="6858001" cy="7141029"/>
          </a:xfrm>
          <a:prstGeom prst="rect">
            <a:avLst/>
          </a:prstGeom>
          <a:solidFill>
            <a:srgbClr val="1021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64709F1-AB67-4F65-8A64-E319E0A9CB07}"/>
              </a:ext>
            </a:extLst>
          </p:cNvPr>
          <p:cNvSpPr/>
          <p:nvPr/>
        </p:nvSpPr>
        <p:spPr>
          <a:xfrm>
            <a:off x="618060" y="4413451"/>
            <a:ext cx="3328125" cy="2851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B558D1-50AA-4328-8387-D250E341CE86}"/>
              </a:ext>
            </a:extLst>
          </p:cNvPr>
          <p:cNvSpPr txBox="1"/>
          <p:nvPr/>
        </p:nvSpPr>
        <p:spPr>
          <a:xfrm>
            <a:off x="618061" y="4817817"/>
            <a:ext cx="5878896" cy="147100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Every building we feature has a story to tell. Whether we explore a new intervention that has shifted the fabric of the city surrounding it, pull back the covers on architectural prize-giving.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CE038A7-B313-40EA-A416-5FDA20AAA5E0}"/>
              </a:ext>
            </a:extLst>
          </p:cNvPr>
          <p:cNvSpPr txBox="1"/>
          <p:nvPr/>
        </p:nvSpPr>
        <p:spPr>
          <a:xfrm>
            <a:off x="618060" y="4345904"/>
            <a:ext cx="3531909" cy="32557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Insert your desired title here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7387676-29EE-4C85-8BBE-8C523947ADA0}"/>
              </a:ext>
            </a:extLst>
          </p:cNvPr>
          <p:cNvSpPr/>
          <p:nvPr/>
        </p:nvSpPr>
        <p:spPr>
          <a:xfrm rot="5400000">
            <a:off x="6865619" y="6331351"/>
            <a:ext cx="366485" cy="3850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D87FC634-7734-4008-AAAB-295A9FC0C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356350"/>
            <a:ext cx="449943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877FE4-542D-482A-9815-9C215DF68668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36A9D9E-207C-46D0-BFE5-18B311706816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60102" y="685684"/>
            <a:ext cx="3579519" cy="238634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EC18619-476C-4732-9BF6-9223A38A292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60102" y="3677918"/>
            <a:ext cx="3579519" cy="238840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699642DE-7C7F-449D-A8AB-CC53E6E48604}"/>
              </a:ext>
            </a:extLst>
          </p:cNvPr>
          <p:cNvSpPr/>
          <p:nvPr/>
        </p:nvSpPr>
        <p:spPr>
          <a:xfrm rot="5400000">
            <a:off x="9489841" y="5116504"/>
            <a:ext cx="320040" cy="2024596"/>
          </a:xfrm>
          <a:prstGeom prst="rect">
            <a:avLst/>
          </a:prstGeom>
          <a:solidFill>
            <a:srgbClr val="1021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500131B-F9D2-4D45-8182-EBD24BFE18C6}"/>
              </a:ext>
            </a:extLst>
          </p:cNvPr>
          <p:cNvSpPr/>
          <p:nvPr/>
        </p:nvSpPr>
        <p:spPr>
          <a:xfrm rot="5400000">
            <a:off x="9489841" y="-391152"/>
            <a:ext cx="320040" cy="2024596"/>
          </a:xfrm>
          <a:prstGeom prst="rect">
            <a:avLst/>
          </a:prstGeom>
          <a:solidFill>
            <a:srgbClr val="1021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18C2DC-F37D-469B-BDD6-E788FF6FDF3C}"/>
              </a:ext>
            </a:extLst>
          </p:cNvPr>
          <p:cNvSpPr txBox="1"/>
          <p:nvPr/>
        </p:nvSpPr>
        <p:spPr>
          <a:xfrm>
            <a:off x="1291771" y="786814"/>
            <a:ext cx="4804229" cy="64957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R="0" lvl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Every building we feature has a story to tell. Whether we explore a new intervention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82D3F97-D448-4C84-8242-7F120AE67DBC}"/>
              </a:ext>
            </a:extLst>
          </p:cNvPr>
          <p:cNvSpPr txBox="1"/>
          <p:nvPr/>
        </p:nvSpPr>
        <p:spPr>
          <a:xfrm>
            <a:off x="800590" y="786814"/>
            <a:ext cx="491180" cy="64957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1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F4FD5E6-3176-4536-9687-073043D92B55}"/>
              </a:ext>
            </a:extLst>
          </p:cNvPr>
          <p:cNvSpPr txBox="1"/>
          <p:nvPr/>
        </p:nvSpPr>
        <p:spPr>
          <a:xfrm>
            <a:off x="1291771" y="1596780"/>
            <a:ext cx="4804229" cy="64957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R="0" lvl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Every building we feature has a story to tell. Whether we explore a new intervention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AE70F56-F09A-4B09-967A-C1B55054BD05}"/>
              </a:ext>
            </a:extLst>
          </p:cNvPr>
          <p:cNvSpPr txBox="1"/>
          <p:nvPr/>
        </p:nvSpPr>
        <p:spPr>
          <a:xfrm>
            <a:off x="800590" y="1596780"/>
            <a:ext cx="491180" cy="64957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2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3807A32-AC94-4ADF-8FC7-9013FF983BD3}"/>
              </a:ext>
            </a:extLst>
          </p:cNvPr>
          <p:cNvSpPr txBox="1"/>
          <p:nvPr/>
        </p:nvSpPr>
        <p:spPr>
          <a:xfrm>
            <a:off x="1291771" y="2406746"/>
            <a:ext cx="4804229" cy="64957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R="0" lvl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Every building we feature has a story to tell. Whether we explore a new intervention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BC7A6BF-B941-43A3-9D3E-571907C88C08}"/>
              </a:ext>
            </a:extLst>
          </p:cNvPr>
          <p:cNvSpPr txBox="1"/>
          <p:nvPr/>
        </p:nvSpPr>
        <p:spPr>
          <a:xfrm>
            <a:off x="800590" y="2406746"/>
            <a:ext cx="491180" cy="64957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3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45B0045-F80B-4B2B-983B-6D8F32FC6FF6}"/>
              </a:ext>
            </a:extLst>
          </p:cNvPr>
          <p:cNvSpPr txBox="1"/>
          <p:nvPr/>
        </p:nvSpPr>
        <p:spPr>
          <a:xfrm>
            <a:off x="1291771" y="3216713"/>
            <a:ext cx="4804229" cy="64957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R="0" lvl="0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Every building we feature has a story to tell. Whether we explore a new intervention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72F0C1D-3693-4F7F-A98F-677BCE9A5732}"/>
              </a:ext>
            </a:extLst>
          </p:cNvPr>
          <p:cNvSpPr txBox="1"/>
          <p:nvPr/>
        </p:nvSpPr>
        <p:spPr>
          <a:xfrm>
            <a:off x="800590" y="3216713"/>
            <a:ext cx="491180" cy="64957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4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84855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5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60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6500"/>
                            </p:stCondLst>
                            <p:childTnLst>
                              <p:par>
                                <p:cTn id="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7000"/>
                            </p:stCondLst>
                            <p:childTnLst>
                              <p:par>
                                <p:cTn id="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/>
      <p:bldP spid="9" grpId="0"/>
      <p:bldP spid="13" grpId="0" animBg="1"/>
      <p:bldP spid="15" grpId="0" animBg="1"/>
      <p:bldP spid="6" grpId="0"/>
      <p:bldP spid="19" grpId="0"/>
      <p:bldP spid="16" grpId="0"/>
      <p:bldP spid="20" grpId="0"/>
      <p:bldP spid="17" grpId="0"/>
      <p:bldP spid="21" grpId="0"/>
      <p:bldP spid="18" grpId="0"/>
      <p:bldP spid="2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14F37B5F-718F-4CB1-BB95-3C60DEDF7EDD}"/>
              </a:ext>
            </a:extLst>
          </p:cNvPr>
          <p:cNvSpPr/>
          <p:nvPr/>
        </p:nvSpPr>
        <p:spPr>
          <a:xfrm rot="5400000">
            <a:off x="4619171" y="-4626033"/>
            <a:ext cx="2953660" cy="12192000"/>
          </a:xfrm>
          <a:prstGeom prst="rect">
            <a:avLst/>
          </a:prstGeom>
          <a:solidFill>
            <a:srgbClr val="F8C0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650C5A-6A71-46C0-9ABB-72B23566C4CE}"/>
              </a:ext>
            </a:extLst>
          </p:cNvPr>
          <p:cNvSpPr txBox="1"/>
          <p:nvPr/>
        </p:nvSpPr>
        <p:spPr>
          <a:xfrm>
            <a:off x="612979" y="999245"/>
            <a:ext cx="6952292" cy="139365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Every building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we feature has a story to tell. Whether we explore a new intervention that has shifted the fabric of the city surrounding it, pull back the covers on architectural prize-giving,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167E134-626D-4116-A66F-160CFB3384E1}"/>
              </a:ext>
            </a:extLst>
          </p:cNvPr>
          <p:cNvSpPr txBox="1"/>
          <p:nvPr/>
        </p:nvSpPr>
        <p:spPr>
          <a:xfrm>
            <a:off x="4133851" y="5201727"/>
            <a:ext cx="7332256" cy="108112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Every building we feature has a story to tell. Whether we explore a new intervention that has shifted the fabric of the city surrounding it, pull back the covers on architectural prize-giving,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0A4B390-E61B-41C2-8A5F-CA16D09D1AE4}"/>
              </a:ext>
            </a:extLst>
          </p:cNvPr>
          <p:cNvSpPr txBox="1"/>
          <p:nvPr/>
        </p:nvSpPr>
        <p:spPr>
          <a:xfrm>
            <a:off x="4133850" y="4053381"/>
            <a:ext cx="7332257" cy="99267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Every building we feature has a story to tell. Whether we explore a new intervention that has shifted the fabric of the city surrounding it, pull back the covers on architectural prize-giving,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427576-6660-40B3-9FAC-1F02B70D44F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3145" y="3952905"/>
            <a:ext cx="3174942" cy="211662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20F82D8-30DD-442F-BC4D-784FD64D729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91165" y="533990"/>
            <a:ext cx="3174942" cy="2116628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A42FC86A-347E-401D-9EB2-CF63EF8B8235}"/>
              </a:ext>
            </a:extLst>
          </p:cNvPr>
          <p:cNvSpPr/>
          <p:nvPr/>
        </p:nvSpPr>
        <p:spPr>
          <a:xfrm rot="5400000">
            <a:off x="2765838" y="29739"/>
            <a:ext cx="289668" cy="5834117"/>
          </a:xfrm>
          <a:prstGeom prst="rect">
            <a:avLst/>
          </a:prstGeom>
          <a:solidFill>
            <a:srgbClr val="1021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Slide Number Placeholder 3">
            <a:extLst>
              <a:ext uri="{FF2B5EF4-FFF2-40B4-BE49-F238E27FC236}">
                <a16:creationId xmlns:a16="http://schemas.microsoft.com/office/drawing/2014/main" id="{BC9A45F5-7A44-4282-A3C7-018975C3EB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356350"/>
            <a:ext cx="449943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877FE4-542D-482A-9815-9C215DF68668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63B4EBA-A0C8-429C-8B7C-9A46DBA037AF}"/>
              </a:ext>
            </a:extLst>
          </p:cNvPr>
          <p:cNvSpPr/>
          <p:nvPr/>
        </p:nvSpPr>
        <p:spPr>
          <a:xfrm rot="5400000">
            <a:off x="9551312" y="-1260147"/>
            <a:ext cx="654647" cy="3174942"/>
          </a:xfrm>
          <a:prstGeom prst="rect">
            <a:avLst/>
          </a:prstGeom>
          <a:solidFill>
            <a:srgbClr val="1021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B32E62E-C408-4DF8-8ED7-977ED14EF287}"/>
              </a:ext>
            </a:extLst>
          </p:cNvPr>
          <p:cNvSpPr/>
          <p:nvPr/>
        </p:nvSpPr>
        <p:spPr>
          <a:xfrm rot="5400000">
            <a:off x="1815516" y="4845430"/>
            <a:ext cx="850198" cy="3174942"/>
          </a:xfrm>
          <a:prstGeom prst="rect">
            <a:avLst/>
          </a:prstGeom>
          <a:solidFill>
            <a:srgbClr val="1021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49214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5" grpId="0"/>
      <p:bldP spid="16" grpId="0"/>
      <p:bldP spid="17" grpId="0" animBg="1"/>
      <p:bldP spid="12" grpId="0" animBg="1"/>
      <p:bldP spid="13" grpId="0" animBg="1"/>
    </p:bldLst>
  </p:timing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183</TotalTime>
  <Words>577</Words>
  <Application>Microsoft Office PowerPoint</Application>
  <PresentationFormat>Widescreen</PresentationFormat>
  <Paragraphs>53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Britannic Bold</vt:lpstr>
      <vt:lpstr>Maven Pro Black</vt:lpstr>
      <vt:lpstr>Arial</vt:lpstr>
      <vt:lpstr>Calibri Light</vt:lpstr>
      <vt:lpstr>Calibri</vt:lpstr>
      <vt:lpstr>Candara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somayeh Rousta</dc:creator>
  <cp:lastModifiedBy>somayeh Rousta</cp:lastModifiedBy>
  <cp:revision>31</cp:revision>
  <dcterms:created xsi:type="dcterms:W3CDTF">2021-12-26T11:32:40Z</dcterms:created>
  <dcterms:modified xsi:type="dcterms:W3CDTF">2021-12-28T17:52:48Z</dcterms:modified>
</cp:coreProperties>
</file>